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completeformations.co.u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357" y="898454"/>
            <a:ext cx="9144000" cy="1641490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</a:rPr>
              <a:t>Complete Formations</a:t>
            </a:r>
            <a:endParaRPr lang="en-GB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4357" y="3005765"/>
            <a:ext cx="9144000" cy="97689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spc="0" dirty="0">
                <a:solidFill>
                  <a:schemeClr val="tx2"/>
                </a:solidFill>
              </a:rPr>
              <a:t>Same Day Company Incorporation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2604" y="6402271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62863" y="5207474"/>
            <a:ext cx="3546988" cy="10677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 smtClean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16" y="1432460"/>
            <a:ext cx="5453438" cy="418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21375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payment details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“Proceed”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49" y="1432460"/>
            <a:ext cx="6278372" cy="4001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213758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“Complete Order”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18" y="1432460"/>
            <a:ext cx="6139434" cy="4208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213758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“Next Steps”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43" y="1456968"/>
            <a:ext cx="8329984" cy="4215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“Click Here”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8" y="1446645"/>
            <a:ext cx="6379294" cy="4215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247447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“Add New Director/ Secretary/ Subscriber (Shareholder/ Member)”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239" y="1432460"/>
            <a:ext cx="8240192" cy="3868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Appoint a person as a Director &amp; Subscriber (shareholder)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84" y="1432460"/>
            <a:ext cx="5872302" cy="3868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the Director’s &amp; Shareholder’s details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The service address is the one shown on the public records.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31" y="1424252"/>
            <a:ext cx="6773608" cy="2917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registered office address is also the residential address, tick the box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“Continue”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1432460"/>
            <a:ext cx="6347649" cy="35191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the residential address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“Continue”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57" y="1432460"/>
            <a:ext cx="7717556" cy="3868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13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 any 3 from the 7 security questions</a:t>
            </a:r>
          </a:p>
          <a:p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There must be no spaces in your answers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669" y="1971808"/>
            <a:ext cx="9144000" cy="1641490"/>
          </a:xfrm>
        </p:spPr>
        <p:txBody>
          <a:bodyPr anchor="ctr">
            <a:normAutofit/>
          </a:bodyPr>
          <a:lstStyle/>
          <a:p>
            <a:pPr algn="ctr"/>
            <a:r>
              <a:rPr lang="en-GB" sz="6000" dirty="0" smtClean="0"/>
              <a:t>How to Form a Company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7868" y="3704200"/>
            <a:ext cx="9144000" cy="97689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/>
              <a:t>Companies  Limited  by  Shares</a:t>
            </a:r>
            <a:endParaRPr lang="en-GB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4162604" y="6402271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62863" y="5207474"/>
            <a:ext cx="3546988" cy="10677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 smtClean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53" y="1432460"/>
            <a:ext cx="4624164" cy="3868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Check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“Submit”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3" y="1432460"/>
            <a:ext cx="5735624" cy="39784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212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Submitted details appear on the right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add more directors &amp; shareholders if you wish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“Send Application”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36" y="1432460"/>
            <a:ext cx="7758198" cy="2426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5" y="1432460"/>
            <a:ext cx="2075711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Confirmation screen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217" y="2604325"/>
            <a:ext cx="10567163" cy="1641490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spc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will receive your Memorandum and Articles of Association in a few minutes</a:t>
            </a:r>
            <a:br>
              <a:rPr lang="en-GB" sz="2000" spc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spc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your PDF Certificate of Incorporation in approximately 1-3 hours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4162604" y="6402271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010990" y="5050747"/>
            <a:ext cx="4137616" cy="11813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6217" y="4296638"/>
            <a:ext cx="10567163" cy="873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pc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watching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1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Form your company in Minutes at</a:t>
            </a:r>
            <a:endParaRPr lang="en-GB" sz="2400" dirty="0">
              <a:solidFill>
                <a:schemeClr val="accent3"/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69" y="1432460"/>
            <a:ext cx="8656511" cy="3898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your chosen company name</a:t>
            </a:r>
          </a:p>
          <a:p>
            <a:endParaRPr lang="en-GB" sz="12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“Proceed”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13" y="1432460"/>
            <a:ext cx="8656510" cy="3913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your package</a:t>
            </a:r>
          </a:p>
          <a:p>
            <a:endParaRPr lang="en-GB" sz="12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“Next”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32" y="1415853"/>
            <a:ext cx="8591205" cy="3871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your Accessories</a:t>
            </a:r>
          </a:p>
          <a:p>
            <a:endParaRPr lang="en-GB" sz="12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Scroll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the bottom of the </a:t>
            </a: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32" y="1432460"/>
            <a:ext cx="8591205" cy="4054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 to the terms and </a:t>
            </a: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</a:t>
            </a:r>
          </a:p>
          <a:p>
            <a:endParaRPr lang="en-GB" sz="12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 startAt="2"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on “Next”</a:t>
            </a:r>
          </a:p>
        </p:txBody>
      </p:sp>
    </p:spTree>
    <p:extLst>
      <p:ext uri="{BB962C8B-B14F-4D97-AF65-F5344CB8AC3E}">
        <p14:creationId xmlns:p14="http://schemas.microsoft.com/office/powerpoint/2010/main" val="2381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57" y="1442438"/>
            <a:ext cx="6098956" cy="418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Checkout”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73" y="1432460"/>
            <a:ext cx="5889324" cy="418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1999488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Enter the purchaser’s details</a:t>
            </a:r>
          </a:p>
          <a:p>
            <a:pPr marL="342900" lvl="0" indent="-342900">
              <a:buFont typeface="+mj-lt"/>
              <a:buAutoNum type="arabicPeriod"/>
            </a:pP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This is not necessarily the director or shareholder details. That comes later.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8068" y="56260"/>
            <a:ext cx="9144000" cy="754025"/>
          </a:xfrm>
        </p:spPr>
        <p:txBody>
          <a:bodyPr>
            <a:normAutofit/>
          </a:bodyPr>
          <a:lstStyle/>
          <a:p>
            <a:r>
              <a:rPr lang="en-GB" smtClean="0"/>
              <a:t>Complete Formations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446008" y="761517"/>
            <a:ext cx="2917372" cy="269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smtClean="0"/>
              <a:t>Same Day Company Incorporation Services</a:t>
            </a:r>
            <a:endParaRPr lang="en-GB" sz="1200"/>
          </a:p>
        </p:txBody>
      </p:sp>
      <p:sp>
        <p:nvSpPr>
          <p:cNvPr id="4" name="Rectangle 3"/>
          <p:cNvSpPr/>
          <p:nvPr/>
        </p:nvSpPr>
        <p:spPr>
          <a:xfrm>
            <a:off x="5037583" y="6519446"/>
            <a:ext cx="3747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Third Floor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 Regent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 W1B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3HH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 </a:t>
            </a:r>
            <a:r>
              <a:rPr lang="en-GB"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Rights </a:t>
            </a:r>
            <a:r>
              <a:rPr lang="en-GB" sz="80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</a:t>
            </a:r>
            <a:endParaRPr lang="en-GB" sz="8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42280" y="5672753"/>
            <a:ext cx="3338111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accent3"/>
                </a:solidFill>
              </a:rPr>
              <a:t>Form your company in Minutes at</a:t>
            </a:r>
          </a:p>
          <a:p>
            <a:pPr algn="ctr"/>
            <a:r>
              <a:rPr lang="en-GB" sz="2400" dirty="0">
                <a:solidFill>
                  <a:schemeClr val="accent3"/>
                </a:solidFill>
                <a:hlinkClick r:id="rId2"/>
              </a:rPr>
              <a:t>www.completeformations.co.uk</a:t>
            </a:r>
            <a:endParaRPr lang="en-GB" sz="2400" dirty="0">
              <a:solidFill>
                <a:schemeClr val="accent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4" y="1432460"/>
            <a:ext cx="8578287" cy="4183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56" y="1432460"/>
            <a:ext cx="213758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1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“Create User”</a:t>
            </a:r>
            <a:endParaRPr lang="en-GB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394</TotalTime>
  <Words>842</Words>
  <Application>Microsoft Office PowerPoint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Corbel</vt:lpstr>
      <vt:lpstr>Verdana</vt:lpstr>
      <vt:lpstr>Depth</vt:lpstr>
      <vt:lpstr>Complete Formations</vt:lpstr>
      <vt:lpstr>How to Form a 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will receive your Memorandum and Articles of Association in a few minutes  and your PDF Certificate of Incorporation in approximately 1-3 hours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Form a Company</dc:title>
  <dc:creator>Complete Formations</dc:creator>
  <cp:keywords>Companies Limited By Shares</cp:keywords>
  <cp:lastModifiedBy>leonsix</cp:lastModifiedBy>
  <cp:revision>57</cp:revision>
  <dcterms:created xsi:type="dcterms:W3CDTF">2014-08-01T11:58:35Z</dcterms:created>
  <dcterms:modified xsi:type="dcterms:W3CDTF">2014-08-03T10:06:53Z</dcterms:modified>
  <cp:category>UK Company Formation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